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80" d="100"/>
          <a:sy n="80" d="100"/>
        </p:scale>
        <p:origin x="2026" y="10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42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081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804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24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3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69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695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96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83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60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48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6CF48-A988-4AB3-AE3E-5BE22C794F1E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FFBC2-0E05-4F21-9511-A143D19950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4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Coresets</a:t>
            </a:r>
            <a:r>
              <a:rPr lang="en-US" altLang="zh-TW" dirty="0" smtClean="0"/>
              <a:t> Meet EDCS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Study Group</a:t>
            </a:r>
          </a:p>
          <a:p>
            <a:r>
              <a:rPr lang="en-US" altLang="zh-TW" dirty="0" smtClean="0"/>
              <a:t>March 4, 2019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169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76854"/>
            <a:ext cx="9201150" cy="65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1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94517"/>
            <a:ext cx="9001125" cy="65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2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1690688"/>
            <a:ext cx="12107335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85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6" y="251192"/>
            <a:ext cx="10644188" cy="63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61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203275"/>
            <a:ext cx="9134475" cy="656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1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0"/>
            <a:ext cx="9801225" cy="67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6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27038"/>
            <a:ext cx="9677400" cy="603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35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8" y="365125"/>
            <a:ext cx="11129963" cy="582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5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9" y="0"/>
            <a:ext cx="8582025" cy="45863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1" y="4589231"/>
            <a:ext cx="7620000" cy="22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8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Get more feel about MM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VC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06" y="1582536"/>
            <a:ext cx="5792344" cy="4831322"/>
          </a:xfrm>
        </p:spPr>
      </p:pic>
    </p:spTree>
    <p:extLst>
      <p:ext uri="{BB962C8B-B14F-4D97-AF65-F5344CB8AC3E}">
        <p14:creationId xmlns:p14="http://schemas.microsoft.com/office/powerpoint/2010/main" val="338390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Today’s Goal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 eat well and drink well</a:t>
            </a:r>
          </a:p>
          <a:p>
            <a:r>
              <a:rPr lang="en-US" altLang="zh-TW" dirty="0" smtClean="0"/>
              <a:t>To understand the contribution and main results of SODA19</a:t>
            </a:r>
          </a:p>
          <a:p>
            <a:r>
              <a:rPr lang="en-US" altLang="zh-TW" dirty="0" smtClean="0"/>
              <a:t>To get a feel on distributed, MPC, and streaming models</a:t>
            </a:r>
          </a:p>
          <a:p>
            <a:endParaRPr lang="en-US" altLang="zh-TW" dirty="0"/>
          </a:p>
          <a:p>
            <a:r>
              <a:rPr lang="en-US" altLang="zh-TW" dirty="0" smtClean="0"/>
              <a:t>Only very high-level ideas for intuition</a:t>
            </a:r>
          </a:p>
          <a:p>
            <a:r>
              <a:rPr lang="en-US" altLang="zh-TW" dirty="0" smtClean="0"/>
              <a:t>Details in later weeks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10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Misc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Next meetings</a:t>
            </a:r>
          </a:p>
          <a:p>
            <a:r>
              <a:rPr lang="en-US" altLang="zh-TW" dirty="0" smtClean="0"/>
              <a:t>Randomized </a:t>
            </a:r>
            <a:r>
              <a:rPr lang="en-US" altLang="zh-TW" dirty="0" err="1" smtClean="0"/>
              <a:t>Composable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Coresets</a:t>
            </a:r>
            <a:r>
              <a:rPr lang="en-US" altLang="zh-TW" dirty="0" smtClean="0"/>
              <a:t>? EDCS?</a:t>
            </a:r>
          </a:p>
          <a:p>
            <a:r>
              <a:rPr lang="en-US" altLang="zh-TW" dirty="0" smtClean="0"/>
              <a:t>Date</a:t>
            </a:r>
          </a:p>
          <a:p>
            <a:r>
              <a:rPr lang="en-US" altLang="zh-TW" dirty="0" smtClean="0"/>
              <a:t>Volunteers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2663985"/>
            <a:ext cx="4076700" cy="41940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5" y="2583863"/>
            <a:ext cx="3971925" cy="427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6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Pick SODA19?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What’s the criteria for “good” algorithms?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169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Scalable</a:t>
            </a:r>
          </a:p>
          <a:p>
            <a:r>
              <a:rPr lang="en-US" altLang="zh-TW" dirty="0" smtClean="0"/>
              <a:t>General</a:t>
            </a:r>
          </a:p>
          <a:p>
            <a:r>
              <a:rPr lang="en-US" altLang="zh-TW" dirty="0" smtClean="0"/>
              <a:t>Unified framework</a:t>
            </a:r>
          </a:p>
          <a:p>
            <a:r>
              <a:rPr lang="en-US" altLang="zh-TW" dirty="0" smtClean="0"/>
              <a:t>Robust/Good Theoretical guarantee</a:t>
            </a:r>
          </a:p>
          <a:p>
            <a:r>
              <a:rPr lang="en-US" altLang="zh-TW" dirty="0" smtClean="0"/>
              <a:t>… also </a:t>
            </a:r>
            <a:r>
              <a:rPr lang="en-US" altLang="zh-TW" dirty="0" smtClean="0">
                <a:solidFill>
                  <a:srgbClr val="FF0000"/>
                </a:solidFill>
              </a:rPr>
              <a:t>time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FF0000"/>
                </a:solidFill>
              </a:rPr>
              <a:t>space</a:t>
            </a:r>
            <a:r>
              <a:rPr lang="en-US" altLang="zh-TW" dirty="0" smtClean="0"/>
              <a:t> efficient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… and also quite </a:t>
            </a:r>
            <a:r>
              <a:rPr lang="en-US" altLang="zh-TW" dirty="0" smtClean="0">
                <a:solidFill>
                  <a:srgbClr val="FF0000"/>
                </a:solidFill>
              </a:rPr>
              <a:t>simple!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3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38150"/>
            <a:ext cx="982762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1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84" y="419100"/>
            <a:ext cx="7965132" cy="575786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496174" y="2047876"/>
            <a:ext cx="3609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70C0"/>
                </a:solidFill>
              </a:rPr>
              <a:t>Maximum Matching</a:t>
            </a:r>
          </a:p>
          <a:p>
            <a:r>
              <a:rPr lang="en-US" altLang="zh-TW" sz="2800" dirty="0" smtClean="0">
                <a:solidFill>
                  <a:srgbClr val="0070C0"/>
                </a:solidFill>
              </a:rPr>
              <a:t>Maximal Matching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496174" y="4467226"/>
            <a:ext cx="3609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70C0"/>
                </a:solidFill>
              </a:rPr>
              <a:t>Minimum Vertex Cover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3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Drink Time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Everyone cooperates to get your favorite drink!</a:t>
            </a:r>
          </a:p>
          <a:p>
            <a:endParaRPr lang="en-US" altLang="zh-TW" dirty="0"/>
          </a:p>
          <a:p>
            <a:r>
              <a:rPr lang="en-US" altLang="zh-TW" dirty="0" smtClean="0"/>
              <a:t>1. Compose Max. Matching into Matching</a:t>
            </a:r>
          </a:p>
          <a:p>
            <a:endParaRPr lang="en-US" altLang="zh-TW" dirty="0"/>
          </a:p>
          <a:p>
            <a:r>
              <a:rPr lang="en-US" altLang="zh-TW" dirty="0" smtClean="0"/>
              <a:t>2. Compose EDCS into Matching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208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0385"/>
            <a:ext cx="9182099" cy="61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0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28629"/>
            <a:ext cx="9043988" cy="65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08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129</Words>
  <Application>Microsoft Office PowerPoint</Application>
  <PresentationFormat>寬螢幕</PresentationFormat>
  <Paragraphs>35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新細明體</vt:lpstr>
      <vt:lpstr>Arial</vt:lpstr>
      <vt:lpstr>Calibri</vt:lpstr>
      <vt:lpstr>Calibri Light</vt:lpstr>
      <vt:lpstr>Office 佈景主題</vt:lpstr>
      <vt:lpstr>Coresets Meet EDCS</vt:lpstr>
      <vt:lpstr>Today’s Goal</vt:lpstr>
      <vt:lpstr>Why Pick SODA19?</vt:lpstr>
      <vt:lpstr>PowerPoint 簡報</vt:lpstr>
      <vt:lpstr>PowerPoint 簡報</vt:lpstr>
      <vt:lpstr>PowerPoint 簡報</vt:lpstr>
      <vt:lpstr>Drink Time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Get more feel about MM and VC</vt:lpstr>
      <vt:lpstr>Misc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Arsene</dc:creator>
  <cp:lastModifiedBy>Arsene</cp:lastModifiedBy>
  <cp:revision>4</cp:revision>
  <dcterms:created xsi:type="dcterms:W3CDTF">2019-03-04T02:01:29Z</dcterms:created>
  <dcterms:modified xsi:type="dcterms:W3CDTF">2019-03-04T02:40:57Z</dcterms:modified>
</cp:coreProperties>
</file>